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4" r:id="rId3"/>
    <p:sldId id="260" r:id="rId4"/>
    <p:sldId id="351" r:id="rId5"/>
    <p:sldId id="447" r:id="rId6"/>
    <p:sldId id="257" r:id="rId7"/>
    <p:sldId id="352" r:id="rId8"/>
    <p:sldId id="448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3360" userDrawn="1">
          <p15:clr>
            <a:srgbClr val="A4A3A4"/>
          </p15:clr>
        </p15:guide>
        <p15:guide id="7" orient="horz" pos="3984" userDrawn="1">
          <p15:clr>
            <a:srgbClr val="A4A3A4"/>
          </p15:clr>
        </p15:guide>
        <p15:guide id="8" pos="408" userDrawn="1">
          <p15:clr>
            <a:srgbClr val="A4A3A4"/>
          </p15:clr>
        </p15:guide>
        <p15:guide id="9" pos="4800" userDrawn="1">
          <p15:clr>
            <a:srgbClr val="A4A3A4"/>
          </p15:clr>
        </p15:guide>
        <p15:guide id="10" orient="horz" pos="2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FDB"/>
    <a:srgbClr val="E11E24"/>
    <a:srgbClr val="355E43"/>
    <a:srgbClr val="6E6853"/>
    <a:srgbClr val="B9882B"/>
    <a:srgbClr val="3FAE49"/>
    <a:srgbClr val="081246"/>
    <a:srgbClr val="655D86"/>
    <a:srgbClr val="1F5E9E"/>
    <a:srgbClr val="413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932"/>
  </p:normalViewPr>
  <p:slideViewPr>
    <p:cSldViewPr snapToGrid="0">
      <p:cViewPr varScale="1">
        <p:scale>
          <a:sx n="120" d="100"/>
          <a:sy n="120" d="100"/>
        </p:scale>
        <p:origin x="1616" y="192"/>
      </p:cViewPr>
      <p:guideLst>
        <p:guide orient="horz"/>
        <p:guide/>
        <p:guide orient="horz" pos="672"/>
        <p:guide pos="288"/>
        <p:guide orient="horz" pos="288"/>
        <p:guide orient="horz" pos="3360"/>
        <p:guide orient="horz" pos="3984"/>
        <p:guide pos="408"/>
        <p:guide pos="4800"/>
        <p:guide orient="horz"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E21EB-FF8E-9F4B-ABE5-7CA78210001F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58ADB-F80D-D640-8B53-12F70007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58ADB-F80D-D640-8B53-12F70007B6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58ADB-F80D-D640-8B53-12F70007B6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58ADB-F80D-D640-8B53-12F70007B6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9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58ADB-F80D-D640-8B53-12F70007B6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9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58ADB-F80D-D640-8B53-12F70007B6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9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1D46-295C-FB91-5C39-308163C9D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E4BBE-5E8D-B117-8458-11330B7C5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A96C-1AE5-3A88-A43D-12063F54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5F925-383F-32AC-908F-39FE5AB6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294FF-3D87-9762-FF73-2D47CC25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40AD-0DA4-1C10-8DB0-1041583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E18DA-4524-F635-99C8-1661F0D5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DC8FD-E5CA-5046-0851-BD8D194E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2A77-761E-5896-AC37-96537D98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8ED8E-8A59-1948-2FA1-723EB3A6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3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44DCC-67D5-D73F-D715-CD8092B84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7D110-4FE9-E2FC-87AB-3253D634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BBD7-BF1B-E306-CE2E-9ED96E5E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8A66F-AD4D-2F9C-882A-CC7DD5B1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27928-34F5-BB68-28A3-43C3E725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3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7F4D-EE66-B03C-9881-97686D23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D951-6B79-CCF8-4222-D804DE3A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9BCB3-C69B-2D87-04A2-B1092D29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81EE1-E0A4-BEE1-5D5A-CF6862B8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D991-422F-57D0-AF49-FD2FAFE8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C6E9-BC5C-BE6E-3EDF-F20249B0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A4326-CF11-4748-42CB-6D203969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213FD-D60A-1237-08A2-4A79D9AE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860A-CF56-0113-5D8D-1AF5752D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966E-B1E3-41CE-E54A-611FCAEB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3E65-5EB6-ADD0-63EE-E2E1CBF1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6F79-3765-4F2A-7BE6-0087EF8DC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CAE1-4EAC-CA41-63C1-63FD76F23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CCB9C-C5EA-8567-8C25-59EB312B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222B7-1807-2972-FB4D-6C02C2E9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99C74-4797-420D-4739-5E3B8A9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2315-BC02-D5ED-0623-BB231D40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86F64-9B55-173D-C983-DEBACFF7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6DEE-C108-D3DA-EAFF-828274E17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F465D-76A1-BD7B-73A7-97767557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30247-71C5-A648-DBB9-B5AAA4DD0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34A1D-8D12-F190-7C9A-F0C1B305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58327-3A31-F0D0-711F-EC21313D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A30EE-A3DB-824C-24B6-6BD2458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1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C857-D4A0-B783-F031-A8A9708B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BFA23-C9D3-80D0-40EA-727DC7ED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5B876-54F0-B979-C75F-3D16F7C8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6D032-D993-2DD1-A370-D6B1A8F9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966FE-E812-A854-CCAB-8CB2383D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80DF1-4889-A9CD-D013-FD336D38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70FA7-65B2-1787-4CDA-79A33EFA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1EB9-F924-66C1-1C7D-8A99E29B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D4C8-1478-547B-D296-7615B1D2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E8383-9938-7730-5EF3-82BBCC9FF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BD66E-103A-71C4-1CB6-D2BF58DD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4B2E-BF05-109C-11F9-BC8E7D27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F9A82-E260-476C-5B8C-486430C2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1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E8BB-0073-9EA2-6102-4EBD7CF2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99BFA-BD14-2521-2824-006D62158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ABADC-8AE1-8269-E7CF-5668CE965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0FD4F-3721-4EF0-8AD6-A58C6239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16EA1-1BF0-B5C7-258D-E7F4A3A1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C04BE-F7DF-85D0-450D-9B110CB8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7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81EF9-693D-E96D-81B8-FCCF676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C45C5-215F-5CAE-F83A-E50E5FF21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F973A-31D8-9249-E35B-FCEF37796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704F-B60A-9C42-B2F2-3AA34F5CA284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7E28-E2AC-8F13-0F1F-AA2EA9C95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975DC-99A3-850C-3680-5019413ED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2143-008C-4F41-A686-3AA93298EF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02474-756B-AC35-3E92-1CE89AEB545F}"/>
              </a:ext>
            </a:extLst>
          </p:cNvPr>
          <p:cNvSpPr/>
          <p:nvPr/>
        </p:nvSpPr>
        <p:spPr>
          <a:xfrm>
            <a:off x="3992137" y="3289610"/>
            <a:ext cx="7504770" cy="33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2C4F4191-2EC3-CBAD-D599-9F92BE50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5098207"/>
            <a:ext cx="2032000" cy="1562100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AE12B5C-0216-520B-8D7D-055F87A5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" y="746413"/>
            <a:ext cx="3515598" cy="18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ack sphere with rings&#10;&#10;Description automatically generated with medium confidence">
            <a:extLst>
              <a:ext uri="{FF2B5EF4-FFF2-40B4-BE49-F238E27FC236}">
                <a16:creationId xmlns:a16="http://schemas.microsoft.com/office/drawing/2014/main" id="{92C826B9-8DC5-34F2-2434-7B234336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871457" y="219207"/>
            <a:ext cx="6388421" cy="64195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B02474-756B-AC35-3E92-1CE89AEB545F}"/>
              </a:ext>
            </a:extLst>
          </p:cNvPr>
          <p:cNvSpPr/>
          <p:nvPr/>
        </p:nvSpPr>
        <p:spPr>
          <a:xfrm>
            <a:off x="3992137" y="3289610"/>
            <a:ext cx="7504770" cy="33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2C4F4191-2EC3-CBAD-D599-9F92BE50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" y="5098207"/>
            <a:ext cx="2032000" cy="1562100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C5D0B58-9132-0C9A-1D08-9CC8FB5E2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4" y="746413"/>
            <a:ext cx="3515598" cy="18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p of the world&#10;&#10;Description automatically generated">
            <a:extLst>
              <a:ext uri="{FF2B5EF4-FFF2-40B4-BE49-F238E27FC236}">
                <a16:creationId xmlns:a16="http://schemas.microsoft.com/office/drawing/2014/main" id="{10144BD8-8A43-BCF5-D780-07F1339D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16" y="2454268"/>
            <a:ext cx="7959002" cy="4145314"/>
          </a:xfrm>
          <a:prstGeom prst="rect">
            <a:avLst/>
          </a:prstGeom>
        </p:spPr>
      </p:pic>
      <p:pic>
        <p:nvPicPr>
          <p:cNvPr id="3" name="Picture 2" descr="A cityscape with a large white circle&#10;&#10;Description automatically generated">
            <a:extLst>
              <a:ext uri="{FF2B5EF4-FFF2-40B4-BE49-F238E27FC236}">
                <a16:creationId xmlns:a16="http://schemas.microsoft.com/office/drawing/2014/main" id="{F474CA31-5F8A-68A4-431D-212663EE6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" y="-233656"/>
            <a:ext cx="12183518" cy="6853229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D6A8922-4BCE-D2F9-D486-BA1762674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97" y="5318825"/>
            <a:ext cx="1635338" cy="1059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4770D-16DE-7B5F-E45E-C65040A4A926}"/>
              </a:ext>
            </a:extLst>
          </p:cNvPr>
          <p:cNvSpPr txBox="1"/>
          <p:nvPr/>
        </p:nvSpPr>
        <p:spPr>
          <a:xfrm>
            <a:off x="8129857" y="5181224"/>
            <a:ext cx="423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venir Book" panose="02000503020000020003" pitchFamily="2" charset="0"/>
              </a:rPr>
              <a:t>250 full-time faculty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E18D714-8B98-D3BA-1B89-B1AEF621E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03" y="456316"/>
            <a:ext cx="2463823" cy="12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4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6E9347F-BBB3-4AD6-41DF-6638EF3A6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22738"/>
            <a:ext cx="12179809" cy="6858000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D6A8922-4BCE-D2F9-D486-BA176267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97" y="5318825"/>
            <a:ext cx="1635338" cy="1059941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3305A5-53CF-6901-DA85-16A2D0809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57" y="479234"/>
            <a:ext cx="2455323" cy="12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60B9869-D86C-67E8-E930-A191F1F5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" y="5098207"/>
            <a:ext cx="2032000" cy="1562100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A8A1D7-0CDA-646C-03A4-64C172716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3" y="456316"/>
            <a:ext cx="2463823" cy="1289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5F59B2-88A0-5803-3585-D373EE321D79}"/>
              </a:ext>
            </a:extLst>
          </p:cNvPr>
          <p:cNvSpPr txBox="1"/>
          <p:nvPr/>
        </p:nvSpPr>
        <p:spPr>
          <a:xfrm>
            <a:off x="4014061" y="2495227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Larger logos</a:t>
            </a:r>
          </a:p>
        </p:txBody>
      </p:sp>
    </p:spTree>
    <p:extLst>
      <p:ext uri="{BB962C8B-B14F-4D97-AF65-F5344CB8AC3E}">
        <p14:creationId xmlns:p14="http://schemas.microsoft.com/office/powerpoint/2010/main" val="21427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60B9869-D86C-67E8-E930-A191F1F5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" y="5098207"/>
            <a:ext cx="1649926" cy="1268381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A8A1D7-0CDA-646C-03A4-64C172716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4" y="456316"/>
            <a:ext cx="1654566" cy="865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0457E-3125-0A4B-8F35-2B11307A9695}"/>
              </a:ext>
            </a:extLst>
          </p:cNvPr>
          <p:cNvSpPr txBox="1"/>
          <p:nvPr/>
        </p:nvSpPr>
        <p:spPr>
          <a:xfrm>
            <a:off x="4091553" y="2650210"/>
            <a:ext cx="379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Logos</a:t>
            </a:r>
          </a:p>
        </p:txBody>
      </p:sp>
    </p:spTree>
    <p:extLst>
      <p:ext uri="{BB962C8B-B14F-4D97-AF65-F5344CB8AC3E}">
        <p14:creationId xmlns:p14="http://schemas.microsoft.com/office/powerpoint/2010/main" val="8699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ole with a black background&#10;&#10;Description automatically generated">
            <a:extLst>
              <a:ext uri="{FF2B5EF4-FFF2-40B4-BE49-F238E27FC236}">
                <a16:creationId xmlns:a16="http://schemas.microsoft.com/office/drawing/2014/main" id="{590BAB0B-17AF-66ED-9B89-1D8A3F23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06" y="452506"/>
            <a:ext cx="1117600" cy="6032500"/>
          </a:xfrm>
          <a:prstGeom prst="rect">
            <a:avLst/>
          </a:prstGeom>
        </p:spPr>
      </p:pic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60B9869-D86C-67E8-E930-A191F1F5E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4" y="5098207"/>
            <a:ext cx="2032000" cy="1562100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BC32327-F9C2-DBA3-E15D-4FB0D55D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03" y="456316"/>
            <a:ext cx="2463823" cy="12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ole with a black background&#10;&#10;Description automatically generated">
            <a:extLst>
              <a:ext uri="{FF2B5EF4-FFF2-40B4-BE49-F238E27FC236}">
                <a16:creationId xmlns:a16="http://schemas.microsoft.com/office/drawing/2014/main" id="{590BAB0B-17AF-66ED-9B89-1D8A3F23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06" y="452506"/>
            <a:ext cx="1117600" cy="6032500"/>
          </a:xfrm>
          <a:prstGeom prst="rect">
            <a:avLst/>
          </a:prstGeom>
        </p:spPr>
      </p:pic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60B9869-D86C-67E8-E930-A191F1F5E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4" y="5098207"/>
            <a:ext cx="2032000" cy="1562100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BC32327-F9C2-DBA3-E15D-4FB0D55D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03" y="456316"/>
            <a:ext cx="2463823" cy="12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293BD9-2A59-688A-95D8-5A1FD22E7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D6A8922-4BCE-D2F9-D486-BA176267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97" y="5318825"/>
            <a:ext cx="1635338" cy="1059941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0D7D94-AA50-3EF0-C77C-82B02746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57" y="479234"/>
            <a:ext cx="2455323" cy="12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9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30B267049EB48B467FF606672EE23" ma:contentTypeVersion="18" ma:contentTypeDescription="Create a new document." ma:contentTypeScope="" ma:versionID="e4ccc718f17ab0952731d36714125953">
  <xsd:schema xmlns:xsd="http://www.w3.org/2001/XMLSchema" xmlns:xs="http://www.w3.org/2001/XMLSchema" xmlns:p="http://schemas.microsoft.com/office/2006/metadata/properties" xmlns:ns2="2428ed09-0f48-432c-a43d-8307bd2fc38d" xmlns:ns3="2ed3eece-0c92-4de5-b940-7957ae98b124" targetNamespace="http://schemas.microsoft.com/office/2006/metadata/properties" ma:root="true" ma:fieldsID="21c91a2b6fab6ed0b912565db0e8b9c5" ns2:_="" ns3:_="">
    <xsd:import namespace="2428ed09-0f48-432c-a43d-8307bd2fc38d"/>
    <xsd:import namespace="2ed3eece-0c92-4de5-b940-7957ae98b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8ed09-0f48-432c-a43d-8307bd2f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3eece-0c92-4de5-b940-7957ae98b1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fa7ef-890b-4649-a4bf-762c9cd8a18c}" ma:internalName="TaxCatchAll" ma:showField="CatchAllData" ma:web="2ed3eece-0c92-4de5-b940-7957ae98b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28ed09-0f48-432c-a43d-8307bd2fc38d">
      <Terms xmlns="http://schemas.microsoft.com/office/infopath/2007/PartnerControls"/>
    </lcf76f155ced4ddcb4097134ff3c332f>
    <TaxCatchAll xmlns="2ed3eece-0c92-4de5-b940-7957ae98b124" xsi:nil="true"/>
  </documentManagement>
</p:properties>
</file>

<file path=customXml/itemProps1.xml><?xml version="1.0" encoding="utf-8"?>
<ds:datastoreItem xmlns:ds="http://schemas.openxmlformats.org/officeDocument/2006/customXml" ds:itemID="{6B0B52F1-27A0-49BE-88BE-47ABC41D2385}"/>
</file>

<file path=customXml/itemProps2.xml><?xml version="1.0" encoding="utf-8"?>
<ds:datastoreItem xmlns:ds="http://schemas.openxmlformats.org/officeDocument/2006/customXml" ds:itemID="{78BE575B-8BB8-4B9A-A002-BD7E7CBC58DE}"/>
</file>

<file path=customXml/itemProps3.xml><?xml version="1.0" encoding="utf-8"?>
<ds:datastoreItem xmlns:ds="http://schemas.openxmlformats.org/officeDocument/2006/customXml" ds:itemID="{8EB64250-C3EB-4A04-BA52-0CF9049D7605}"/>
</file>

<file path=docProps/app.xml><?xml version="1.0" encoding="utf-8"?>
<Properties xmlns="http://schemas.openxmlformats.org/officeDocument/2006/extended-properties" xmlns:vt="http://schemas.openxmlformats.org/officeDocument/2006/docPropsVTypes">
  <TotalTime>8299</TotalTime>
  <Words>12</Words>
  <Application>Microsoft Macintosh PowerPoint</Application>
  <PresentationFormat>Widescreen</PresentationFormat>
  <Paragraphs>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 RESEARCH  THEMES</dc:title>
  <dc:creator>Aileen Sola</dc:creator>
  <cp:lastModifiedBy>Todd Ellenberg</cp:lastModifiedBy>
  <cp:revision>149</cp:revision>
  <dcterms:created xsi:type="dcterms:W3CDTF">2023-09-22T17:56:15Z</dcterms:created>
  <dcterms:modified xsi:type="dcterms:W3CDTF">2024-03-29T13:00:31Z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0x01010086630B267049EB48B467FF606672EE23</vt:lpwstr>
  </property>
</Properties>
</file>